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59BD2-39F1-48E7-ACDF-03B962B8D38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6CB055-544A-4EAA-BD17-9650E6A7787C}">
      <dgm:prSet/>
      <dgm:spPr/>
      <dgm:t>
        <a:bodyPr/>
        <a:lstStyle/>
        <a:p>
          <a:r>
            <a:rPr lang="en-US" dirty="0"/>
            <a:t>The app goes through the photo albums and groups similar pictures </a:t>
          </a:r>
        </a:p>
      </dgm:t>
    </dgm:pt>
    <dgm:pt modelId="{B817F79D-BA1B-4339-9CA3-8E622637EA3F}" type="parTrans" cxnId="{92CED03D-F0A6-4CCB-98C7-5A6B47AC7A9D}">
      <dgm:prSet/>
      <dgm:spPr/>
      <dgm:t>
        <a:bodyPr/>
        <a:lstStyle/>
        <a:p>
          <a:endParaRPr lang="en-US"/>
        </a:p>
      </dgm:t>
    </dgm:pt>
    <dgm:pt modelId="{EF100E03-72D7-46F0-ADC1-5D2B0C82DF23}" type="sibTrans" cxnId="{92CED03D-F0A6-4CCB-98C7-5A6B47AC7A9D}">
      <dgm:prSet/>
      <dgm:spPr/>
      <dgm:t>
        <a:bodyPr/>
        <a:lstStyle/>
        <a:p>
          <a:endParaRPr lang="en-US" dirty="0"/>
        </a:p>
      </dgm:t>
    </dgm:pt>
    <dgm:pt modelId="{09A840B1-7300-43E8-9CCB-CE6063A39908}">
      <dgm:prSet/>
      <dgm:spPr/>
      <dgm:t>
        <a:bodyPr/>
        <a:lstStyle/>
        <a:p>
          <a:r>
            <a:rPr lang="en-US" dirty="0"/>
            <a:t>Askes the user to review them </a:t>
          </a:r>
        </a:p>
      </dgm:t>
    </dgm:pt>
    <dgm:pt modelId="{9C64E7BE-2B3C-4627-8077-D694082F8D6C}" type="parTrans" cxnId="{A33541FD-BCA8-4221-A2D8-2CEDD0FB7248}">
      <dgm:prSet/>
      <dgm:spPr/>
      <dgm:t>
        <a:bodyPr/>
        <a:lstStyle/>
        <a:p>
          <a:endParaRPr lang="en-US"/>
        </a:p>
      </dgm:t>
    </dgm:pt>
    <dgm:pt modelId="{DC13F3DA-B211-4E5D-8747-5815044FAF30}" type="sibTrans" cxnId="{A33541FD-BCA8-4221-A2D8-2CEDD0FB7248}">
      <dgm:prSet/>
      <dgm:spPr/>
      <dgm:t>
        <a:bodyPr/>
        <a:lstStyle/>
        <a:p>
          <a:endParaRPr lang="en-US" dirty="0"/>
        </a:p>
      </dgm:t>
    </dgm:pt>
    <dgm:pt modelId="{454496CB-3596-438D-90A6-3246200294F8}">
      <dgm:prSet/>
      <dgm:spPr/>
      <dgm:t>
        <a:bodyPr/>
        <a:lstStyle/>
        <a:p>
          <a:r>
            <a:rPr lang="en-US" dirty="0"/>
            <a:t>You choose the best ones while they deleting the rest</a:t>
          </a:r>
        </a:p>
      </dgm:t>
    </dgm:pt>
    <dgm:pt modelId="{5B657A06-8B6E-4C4E-9C55-3ED09E1AC52B}" type="parTrans" cxnId="{E26A3CE2-9C9B-4C91-AF4D-33CD3FAD40B5}">
      <dgm:prSet/>
      <dgm:spPr/>
      <dgm:t>
        <a:bodyPr/>
        <a:lstStyle/>
        <a:p>
          <a:endParaRPr lang="en-US"/>
        </a:p>
      </dgm:t>
    </dgm:pt>
    <dgm:pt modelId="{A13F2366-DD1A-4E6C-8CD0-F01595BBC299}" type="sibTrans" cxnId="{E26A3CE2-9C9B-4C91-AF4D-33CD3FAD40B5}">
      <dgm:prSet/>
      <dgm:spPr/>
      <dgm:t>
        <a:bodyPr/>
        <a:lstStyle/>
        <a:p>
          <a:endParaRPr lang="en-US" dirty="0"/>
        </a:p>
      </dgm:t>
    </dgm:pt>
    <dgm:pt modelId="{1BBB503B-65E1-4BA4-A12B-9667058DD3A7}">
      <dgm:prSet/>
      <dgm:spPr/>
      <dgm:t>
        <a:bodyPr/>
        <a:lstStyle/>
        <a:p>
          <a:r>
            <a:rPr lang="en-US" dirty="0"/>
            <a:t>Frees up Storage space </a:t>
          </a:r>
        </a:p>
      </dgm:t>
    </dgm:pt>
    <dgm:pt modelId="{916349E0-5E73-4E89-8D97-651844B6372B}" type="parTrans" cxnId="{236F2B9E-F1F7-4C94-AA94-D5B620358FEA}">
      <dgm:prSet/>
      <dgm:spPr/>
      <dgm:t>
        <a:bodyPr/>
        <a:lstStyle/>
        <a:p>
          <a:endParaRPr lang="en-US"/>
        </a:p>
      </dgm:t>
    </dgm:pt>
    <dgm:pt modelId="{6EFAD2EF-9731-4A93-9F55-8E84BA41BD33}" type="sibTrans" cxnId="{236F2B9E-F1F7-4C94-AA94-D5B620358FEA}">
      <dgm:prSet/>
      <dgm:spPr/>
      <dgm:t>
        <a:bodyPr/>
        <a:lstStyle/>
        <a:p>
          <a:endParaRPr lang="en-US"/>
        </a:p>
      </dgm:t>
    </dgm:pt>
    <dgm:pt modelId="{2AEFACC3-23EA-4993-B67F-6E9599D58D20}" type="pres">
      <dgm:prSet presAssocID="{59459BD2-39F1-48E7-ACDF-03B962B8D38A}" presName="diagram" presStyleCnt="0">
        <dgm:presLayoutVars>
          <dgm:dir/>
          <dgm:resizeHandles val="exact"/>
        </dgm:presLayoutVars>
      </dgm:prSet>
      <dgm:spPr/>
    </dgm:pt>
    <dgm:pt modelId="{82B2CCA6-30CE-4462-AD06-0C84F7A3734D}" type="pres">
      <dgm:prSet presAssocID="{8D6CB055-544A-4EAA-BD17-9650E6A7787C}" presName="node" presStyleLbl="node1" presStyleIdx="0" presStyleCnt="4">
        <dgm:presLayoutVars>
          <dgm:bulletEnabled val="1"/>
        </dgm:presLayoutVars>
      </dgm:prSet>
      <dgm:spPr/>
    </dgm:pt>
    <dgm:pt modelId="{795B6AB8-4829-4940-A0A6-6C6DD370C731}" type="pres">
      <dgm:prSet presAssocID="{EF100E03-72D7-46F0-ADC1-5D2B0C82DF23}" presName="sibTrans" presStyleLbl="sibTrans2D1" presStyleIdx="0" presStyleCnt="3"/>
      <dgm:spPr/>
    </dgm:pt>
    <dgm:pt modelId="{8B00FE8C-6E0E-40C3-926E-17B5AA97F475}" type="pres">
      <dgm:prSet presAssocID="{EF100E03-72D7-46F0-ADC1-5D2B0C82DF23}" presName="connectorText" presStyleLbl="sibTrans2D1" presStyleIdx="0" presStyleCnt="3"/>
      <dgm:spPr/>
    </dgm:pt>
    <dgm:pt modelId="{019823CF-C4A9-4C4E-865F-97D250F4B40E}" type="pres">
      <dgm:prSet presAssocID="{09A840B1-7300-43E8-9CCB-CE6063A39908}" presName="node" presStyleLbl="node1" presStyleIdx="1" presStyleCnt="4">
        <dgm:presLayoutVars>
          <dgm:bulletEnabled val="1"/>
        </dgm:presLayoutVars>
      </dgm:prSet>
      <dgm:spPr/>
    </dgm:pt>
    <dgm:pt modelId="{42937F55-1125-4100-B290-14C9960FD1B2}" type="pres">
      <dgm:prSet presAssocID="{DC13F3DA-B211-4E5D-8747-5815044FAF30}" presName="sibTrans" presStyleLbl="sibTrans2D1" presStyleIdx="1" presStyleCnt="3"/>
      <dgm:spPr/>
    </dgm:pt>
    <dgm:pt modelId="{38248D9B-6155-4AFE-AB64-7684E9FC20C2}" type="pres">
      <dgm:prSet presAssocID="{DC13F3DA-B211-4E5D-8747-5815044FAF30}" presName="connectorText" presStyleLbl="sibTrans2D1" presStyleIdx="1" presStyleCnt="3"/>
      <dgm:spPr/>
    </dgm:pt>
    <dgm:pt modelId="{CC0033A9-9B63-4DB5-AE60-E7BE2C4E2923}" type="pres">
      <dgm:prSet presAssocID="{454496CB-3596-438D-90A6-3246200294F8}" presName="node" presStyleLbl="node1" presStyleIdx="2" presStyleCnt="4">
        <dgm:presLayoutVars>
          <dgm:bulletEnabled val="1"/>
        </dgm:presLayoutVars>
      </dgm:prSet>
      <dgm:spPr/>
    </dgm:pt>
    <dgm:pt modelId="{A2DF8225-28BC-4C84-BC5E-C62B2EDB92D9}" type="pres">
      <dgm:prSet presAssocID="{A13F2366-DD1A-4E6C-8CD0-F01595BBC299}" presName="sibTrans" presStyleLbl="sibTrans2D1" presStyleIdx="2" presStyleCnt="3"/>
      <dgm:spPr/>
    </dgm:pt>
    <dgm:pt modelId="{D4AB345D-3CD6-4934-A36E-B3ECEDF9768D}" type="pres">
      <dgm:prSet presAssocID="{A13F2366-DD1A-4E6C-8CD0-F01595BBC299}" presName="connectorText" presStyleLbl="sibTrans2D1" presStyleIdx="2" presStyleCnt="3"/>
      <dgm:spPr/>
    </dgm:pt>
    <dgm:pt modelId="{BA2F0E7E-6FB4-42A9-BE41-3AC32BAEA91F}" type="pres">
      <dgm:prSet presAssocID="{1BBB503B-65E1-4BA4-A12B-9667058DD3A7}" presName="node" presStyleLbl="node1" presStyleIdx="3" presStyleCnt="4">
        <dgm:presLayoutVars>
          <dgm:bulletEnabled val="1"/>
        </dgm:presLayoutVars>
      </dgm:prSet>
      <dgm:spPr/>
    </dgm:pt>
  </dgm:ptLst>
  <dgm:cxnLst>
    <dgm:cxn modelId="{1381A904-EE37-4000-AC67-215E1173B0E7}" type="presOf" srcId="{A13F2366-DD1A-4E6C-8CD0-F01595BBC299}" destId="{D4AB345D-3CD6-4934-A36E-B3ECEDF9768D}" srcOrd="1" destOrd="0" presId="urn:microsoft.com/office/officeart/2005/8/layout/process5"/>
    <dgm:cxn modelId="{C1BBA528-6A40-4459-9A77-0CA6752FE99C}" type="presOf" srcId="{8D6CB055-544A-4EAA-BD17-9650E6A7787C}" destId="{82B2CCA6-30CE-4462-AD06-0C84F7A3734D}" srcOrd="0" destOrd="0" presId="urn:microsoft.com/office/officeart/2005/8/layout/process5"/>
    <dgm:cxn modelId="{7A177935-FBB1-4DB6-919E-D35F6821E163}" type="presOf" srcId="{DC13F3DA-B211-4E5D-8747-5815044FAF30}" destId="{42937F55-1125-4100-B290-14C9960FD1B2}" srcOrd="0" destOrd="0" presId="urn:microsoft.com/office/officeart/2005/8/layout/process5"/>
    <dgm:cxn modelId="{92CED03D-F0A6-4CCB-98C7-5A6B47AC7A9D}" srcId="{59459BD2-39F1-48E7-ACDF-03B962B8D38A}" destId="{8D6CB055-544A-4EAA-BD17-9650E6A7787C}" srcOrd="0" destOrd="0" parTransId="{B817F79D-BA1B-4339-9CA3-8E622637EA3F}" sibTransId="{EF100E03-72D7-46F0-ADC1-5D2B0C82DF23}"/>
    <dgm:cxn modelId="{A2EBE169-3A1B-4EDB-B36F-D54780849B26}" type="presOf" srcId="{59459BD2-39F1-48E7-ACDF-03B962B8D38A}" destId="{2AEFACC3-23EA-4993-B67F-6E9599D58D20}" srcOrd="0" destOrd="0" presId="urn:microsoft.com/office/officeart/2005/8/layout/process5"/>
    <dgm:cxn modelId="{9991724A-F66A-4486-9FCF-92CDF28EF34F}" type="presOf" srcId="{EF100E03-72D7-46F0-ADC1-5D2B0C82DF23}" destId="{795B6AB8-4829-4940-A0A6-6C6DD370C731}" srcOrd="0" destOrd="0" presId="urn:microsoft.com/office/officeart/2005/8/layout/process5"/>
    <dgm:cxn modelId="{342E1552-F5E4-4467-A362-5DC37441FDDC}" type="presOf" srcId="{EF100E03-72D7-46F0-ADC1-5D2B0C82DF23}" destId="{8B00FE8C-6E0E-40C3-926E-17B5AA97F475}" srcOrd="1" destOrd="0" presId="urn:microsoft.com/office/officeart/2005/8/layout/process5"/>
    <dgm:cxn modelId="{5AE36157-3E10-484C-A000-FDAC510F12AB}" type="presOf" srcId="{1BBB503B-65E1-4BA4-A12B-9667058DD3A7}" destId="{BA2F0E7E-6FB4-42A9-BE41-3AC32BAEA91F}" srcOrd="0" destOrd="0" presId="urn:microsoft.com/office/officeart/2005/8/layout/process5"/>
    <dgm:cxn modelId="{DAA22079-00D4-40AF-A73E-8E4E3F9FB638}" type="presOf" srcId="{A13F2366-DD1A-4E6C-8CD0-F01595BBC299}" destId="{A2DF8225-28BC-4C84-BC5E-C62B2EDB92D9}" srcOrd="0" destOrd="0" presId="urn:microsoft.com/office/officeart/2005/8/layout/process5"/>
    <dgm:cxn modelId="{236F2B9E-F1F7-4C94-AA94-D5B620358FEA}" srcId="{59459BD2-39F1-48E7-ACDF-03B962B8D38A}" destId="{1BBB503B-65E1-4BA4-A12B-9667058DD3A7}" srcOrd="3" destOrd="0" parTransId="{916349E0-5E73-4E89-8D97-651844B6372B}" sibTransId="{6EFAD2EF-9731-4A93-9F55-8E84BA41BD33}"/>
    <dgm:cxn modelId="{E7635DA2-6617-49E0-814E-897342C68B60}" type="presOf" srcId="{454496CB-3596-438D-90A6-3246200294F8}" destId="{CC0033A9-9B63-4DB5-AE60-E7BE2C4E2923}" srcOrd="0" destOrd="0" presId="urn:microsoft.com/office/officeart/2005/8/layout/process5"/>
    <dgm:cxn modelId="{37C135D3-D2B6-4971-936E-86D88BE771BE}" type="presOf" srcId="{09A840B1-7300-43E8-9CCB-CE6063A39908}" destId="{019823CF-C4A9-4C4E-865F-97D250F4B40E}" srcOrd="0" destOrd="0" presId="urn:microsoft.com/office/officeart/2005/8/layout/process5"/>
    <dgm:cxn modelId="{E26A3CE2-9C9B-4C91-AF4D-33CD3FAD40B5}" srcId="{59459BD2-39F1-48E7-ACDF-03B962B8D38A}" destId="{454496CB-3596-438D-90A6-3246200294F8}" srcOrd="2" destOrd="0" parTransId="{5B657A06-8B6E-4C4E-9C55-3ED09E1AC52B}" sibTransId="{A13F2366-DD1A-4E6C-8CD0-F01595BBC299}"/>
    <dgm:cxn modelId="{D75009EC-32F6-457E-8306-AC5D5717F823}" type="presOf" srcId="{DC13F3DA-B211-4E5D-8747-5815044FAF30}" destId="{38248D9B-6155-4AFE-AB64-7684E9FC20C2}" srcOrd="1" destOrd="0" presId="urn:microsoft.com/office/officeart/2005/8/layout/process5"/>
    <dgm:cxn modelId="{A33541FD-BCA8-4221-A2D8-2CEDD0FB7248}" srcId="{59459BD2-39F1-48E7-ACDF-03B962B8D38A}" destId="{09A840B1-7300-43E8-9CCB-CE6063A39908}" srcOrd="1" destOrd="0" parTransId="{9C64E7BE-2B3C-4627-8077-D694082F8D6C}" sibTransId="{DC13F3DA-B211-4E5D-8747-5815044FAF30}"/>
    <dgm:cxn modelId="{2E15E1C0-C11B-43EC-86C1-D11D24A70583}" type="presParOf" srcId="{2AEFACC3-23EA-4993-B67F-6E9599D58D20}" destId="{82B2CCA6-30CE-4462-AD06-0C84F7A3734D}" srcOrd="0" destOrd="0" presId="urn:microsoft.com/office/officeart/2005/8/layout/process5"/>
    <dgm:cxn modelId="{A482AD45-080D-4E2E-80E6-734753323378}" type="presParOf" srcId="{2AEFACC3-23EA-4993-B67F-6E9599D58D20}" destId="{795B6AB8-4829-4940-A0A6-6C6DD370C731}" srcOrd="1" destOrd="0" presId="urn:microsoft.com/office/officeart/2005/8/layout/process5"/>
    <dgm:cxn modelId="{1D527A6F-7829-4CE8-831D-4E736E822A86}" type="presParOf" srcId="{795B6AB8-4829-4940-A0A6-6C6DD370C731}" destId="{8B00FE8C-6E0E-40C3-926E-17B5AA97F475}" srcOrd="0" destOrd="0" presId="urn:microsoft.com/office/officeart/2005/8/layout/process5"/>
    <dgm:cxn modelId="{8AF2F09E-8DC8-4715-87AC-6DC46D048930}" type="presParOf" srcId="{2AEFACC3-23EA-4993-B67F-6E9599D58D20}" destId="{019823CF-C4A9-4C4E-865F-97D250F4B40E}" srcOrd="2" destOrd="0" presId="urn:microsoft.com/office/officeart/2005/8/layout/process5"/>
    <dgm:cxn modelId="{F54D779C-4C17-466A-9061-DCAEFB8A96D8}" type="presParOf" srcId="{2AEFACC3-23EA-4993-B67F-6E9599D58D20}" destId="{42937F55-1125-4100-B290-14C9960FD1B2}" srcOrd="3" destOrd="0" presId="urn:microsoft.com/office/officeart/2005/8/layout/process5"/>
    <dgm:cxn modelId="{DD74CCB7-7232-497A-8167-40B29203F32B}" type="presParOf" srcId="{42937F55-1125-4100-B290-14C9960FD1B2}" destId="{38248D9B-6155-4AFE-AB64-7684E9FC20C2}" srcOrd="0" destOrd="0" presId="urn:microsoft.com/office/officeart/2005/8/layout/process5"/>
    <dgm:cxn modelId="{81F1AB07-A1CD-4A39-8449-3CDE4C2293DD}" type="presParOf" srcId="{2AEFACC3-23EA-4993-B67F-6E9599D58D20}" destId="{CC0033A9-9B63-4DB5-AE60-E7BE2C4E2923}" srcOrd="4" destOrd="0" presId="urn:microsoft.com/office/officeart/2005/8/layout/process5"/>
    <dgm:cxn modelId="{9D0E7B89-3E51-4616-98D7-BBF8727E3F70}" type="presParOf" srcId="{2AEFACC3-23EA-4993-B67F-6E9599D58D20}" destId="{A2DF8225-28BC-4C84-BC5E-C62B2EDB92D9}" srcOrd="5" destOrd="0" presId="urn:microsoft.com/office/officeart/2005/8/layout/process5"/>
    <dgm:cxn modelId="{80E9284C-1C6A-4E5E-9754-729F99F1A960}" type="presParOf" srcId="{A2DF8225-28BC-4C84-BC5E-C62B2EDB92D9}" destId="{D4AB345D-3CD6-4934-A36E-B3ECEDF9768D}" srcOrd="0" destOrd="0" presId="urn:microsoft.com/office/officeart/2005/8/layout/process5"/>
    <dgm:cxn modelId="{700E813B-9073-4414-BA6B-2E6567882FB2}" type="presParOf" srcId="{2AEFACC3-23EA-4993-B67F-6E9599D58D20}" destId="{BA2F0E7E-6FB4-42A9-BE41-3AC32BAEA91F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2CCA6-30CE-4462-AD06-0C84F7A3734D}">
      <dsp:nvSpPr>
        <dsp:cNvPr id="0" name=""/>
        <dsp:cNvSpPr/>
      </dsp:nvSpPr>
      <dsp:spPr>
        <a:xfrm>
          <a:off x="837583" y="2128"/>
          <a:ext cx="2174753" cy="130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app goes through the photo albums and groups similar pictures </a:t>
          </a:r>
        </a:p>
      </dsp:txBody>
      <dsp:txXfrm>
        <a:off x="875801" y="40346"/>
        <a:ext cx="2098317" cy="1228416"/>
      </dsp:txXfrm>
    </dsp:sp>
    <dsp:sp modelId="{795B6AB8-4829-4940-A0A6-6C6DD370C731}">
      <dsp:nvSpPr>
        <dsp:cNvPr id="0" name=""/>
        <dsp:cNvSpPr/>
      </dsp:nvSpPr>
      <dsp:spPr>
        <a:xfrm>
          <a:off x="3203715" y="384885"/>
          <a:ext cx="461047" cy="539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203715" y="492753"/>
        <a:ext cx="322733" cy="323602"/>
      </dsp:txXfrm>
    </dsp:sp>
    <dsp:sp modelId="{019823CF-C4A9-4C4E-865F-97D250F4B40E}">
      <dsp:nvSpPr>
        <dsp:cNvPr id="0" name=""/>
        <dsp:cNvSpPr/>
      </dsp:nvSpPr>
      <dsp:spPr>
        <a:xfrm>
          <a:off x="3882238" y="2128"/>
          <a:ext cx="2174753" cy="130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Askes the user to review them </a:t>
          </a:r>
        </a:p>
      </dsp:txBody>
      <dsp:txXfrm>
        <a:off x="3920456" y="40346"/>
        <a:ext cx="2098317" cy="1228416"/>
      </dsp:txXfrm>
    </dsp:sp>
    <dsp:sp modelId="{42937F55-1125-4100-B290-14C9960FD1B2}">
      <dsp:nvSpPr>
        <dsp:cNvPr id="0" name=""/>
        <dsp:cNvSpPr/>
      </dsp:nvSpPr>
      <dsp:spPr>
        <a:xfrm rot="5400000">
          <a:off x="4739091" y="1459213"/>
          <a:ext cx="461047" cy="539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 rot="-5400000">
        <a:off x="4807814" y="1498358"/>
        <a:ext cx="323602" cy="322733"/>
      </dsp:txXfrm>
    </dsp:sp>
    <dsp:sp modelId="{CC0033A9-9B63-4DB5-AE60-E7BE2C4E2923}">
      <dsp:nvSpPr>
        <dsp:cNvPr id="0" name=""/>
        <dsp:cNvSpPr/>
      </dsp:nvSpPr>
      <dsp:spPr>
        <a:xfrm>
          <a:off x="3882238" y="2176882"/>
          <a:ext cx="2174753" cy="130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You choose the best ones while they deleting the rest</a:t>
          </a:r>
        </a:p>
      </dsp:txBody>
      <dsp:txXfrm>
        <a:off x="3920456" y="2215100"/>
        <a:ext cx="2098317" cy="1228416"/>
      </dsp:txXfrm>
    </dsp:sp>
    <dsp:sp modelId="{A2DF8225-28BC-4C84-BC5E-C62B2EDB92D9}">
      <dsp:nvSpPr>
        <dsp:cNvPr id="0" name=""/>
        <dsp:cNvSpPr/>
      </dsp:nvSpPr>
      <dsp:spPr>
        <a:xfrm rot="10800000">
          <a:off x="3229812" y="2559639"/>
          <a:ext cx="461047" cy="539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 rot="10800000">
        <a:off x="3368126" y="2667507"/>
        <a:ext cx="322733" cy="323602"/>
      </dsp:txXfrm>
    </dsp:sp>
    <dsp:sp modelId="{BA2F0E7E-6FB4-42A9-BE41-3AC32BAEA91F}">
      <dsp:nvSpPr>
        <dsp:cNvPr id="0" name=""/>
        <dsp:cNvSpPr/>
      </dsp:nvSpPr>
      <dsp:spPr>
        <a:xfrm>
          <a:off x="837583" y="2176882"/>
          <a:ext cx="2174753" cy="130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Frees up Storage space </a:t>
          </a:r>
        </a:p>
      </dsp:txBody>
      <dsp:txXfrm>
        <a:off x="875801" y="2215100"/>
        <a:ext cx="2098317" cy="122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64AB-1AC1-BE3B-F4D6-7185728D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74BFB-E45F-0F15-A142-FB96BC478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6F25-7526-CA2C-212F-67BE1834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EE0C6-0906-6379-0DFE-4AB2F39A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4675-BB62-24F5-6CFB-5DE11274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56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DAAD-E029-9143-3B73-B97215A8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F2665-A651-27BE-ED5E-F8289F5FD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8FBE3-6F06-D528-5703-70656FB6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8BC-40A3-D2C4-0CA7-AB307D63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1EB59-1E2E-AE9A-A56E-80A7102B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04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4D900-BD26-34B3-C535-E8418F45E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9E25A-3424-F616-9F9E-FA14BD98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10F83-C865-7A04-DB99-33492DFC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1E7D-BF8C-81D2-B116-12AEC07A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2468-63B4-62AC-50B5-C163EE2D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16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9CA-1FA2-F7F0-13F2-F583219C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4D38-061C-9AC4-4403-CBFB0135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7684-A809-1C45-F001-08885752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3C85F-1A5D-F40F-F32D-7863E150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7359-338E-D256-5489-90A05CFE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893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D331-1984-197C-9362-045A7245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C8A4A-0DD3-CBB0-1198-9A2F8B789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4CAA7-2E69-86A0-45C8-ACCE5316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288CD-23A1-6A9B-1E67-98F7F6FC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B466-B2EF-A93E-6785-07B01268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02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A9A2-E469-0F65-942F-4CAF660B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7FDB-9A92-F5C0-A14A-04FC943B8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32D9F-DC35-E2DC-1FDC-4B0E3A47A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0F0D9-B0CF-BEFA-ED42-446FDD8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3B3E8-AC06-C274-8A84-96548206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819BD-A3DC-ECBC-2E46-508E43F1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51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3B53-019F-DD4B-F677-FFFCC509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67290-C86C-820E-6B3F-D7B6443C0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6BCDF-C6E1-ED69-0720-143C84337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1E437-A6E4-C2F9-D56C-D9562911E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EF8AD-61E6-54D4-5EA9-76982AFCD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9B2530-7C90-784A-A346-D4CD1C06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38CF4-88E3-8FA9-7849-D0C1E700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54B06-C6B1-AEAC-F121-B764E205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8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EA73-4AE2-5ABD-D24C-85DEC900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BD90D-7C5C-F4CA-E716-7D528EE6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0222E-ABA6-179C-3677-8113E745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6774E-71B8-93AD-3F6F-AB4B17D6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408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58494-09D5-06AF-0AF8-236C85D5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AEE3C-32D8-0316-4221-77D3CDA7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7AA1B-406A-3CFF-50C2-E6AB59F9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964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A095-D292-B5ED-148E-91BB7012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E839-A30A-1D4A-68B7-852CAB35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CE43D-269D-27C5-232C-21942BF8E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587F8-0751-FE56-681B-83A51236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14E68-037A-9237-C881-8AA336AA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FC4A7-D75D-31F3-6754-F9E5FA9A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548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DE04-45F6-CA2A-C592-B6A81E84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69979-6795-927D-A613-419C0FE80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3A357-9A4B-352E-C4FE-6299052D4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C99F0-16E8-C73E-5E93-481304E1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0F191-D9C7-FB81-1831-8FF646B5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66575-231C-8DC6-EFBB-CBE87E65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75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1DBE8-6B4A-6CC8-8A0C-D5A857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AE41D-E413-A7BE-635F-CD4443EB3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75FFC-AC54-9754-86B8-5670EF966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F8696-7F17-4F33-8E13-B17305DF1223}" type="datetimeFigureOut">
              <a:rPr lang="en-AU" smtClean="0"/>
              <a:t>20/09/2022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4062-47F1-6404-9860-BAC539932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2CFF-0EBC-0FE6-1D64-E94390DE2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B6159-0E31-4C41-8FEC-B1A6FA24DAD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125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2713-FC11-60D0-8D6F-9E16472E8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Cleaning Reels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0F3AF-DBC7-0A21-C594-268975630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dirty="0"/>
              <a:t>Poorav Sharma </a:t>
            </a:r>
          </a:p>
          <a:p>
            <a:r>
              <a:rPr lang="en-US" dirty="0"/>
              <a:t>30045900</a:t>
            </a:r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069B8-CA5C-966D-5DA3-83A7245E3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1010"/>
            <a:ext cx="5185959" cy="518595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1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0B3B8-ED39-D5E1-FC8B-CD0A2F42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AU" dirty="0"/>
              <a:t>Competition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5D03-8153-3245-A09F-6D302A6D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AU" dirty="0"/>
              <a:t>This app is not just about freeing up storage. It is about giving the users the chance to </a:t>
            </a:r>
            <a:r>
              <a:rPr lang="en-AU" b="1" dirty="0"/>
              <a:t>relive</a:t>
            </a:r>
            <a:r>
              <a:rPr lang="en-AU" dirty="0"/>
              <a:t> past events through the pictures we present </a:t>
            </a:r>
            <a:r>
              <a:rPr lang="en-AU"/>
              <a:t>to them.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F6CA7-0F44-EB4A-6200-63E3C8D3A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4" r="6877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08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60F3-4AD3-B667-F208-E99313DA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48BA2-C385-BC8B-264F-06A25A26A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6883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78B7C-40AF-1865-EEB7-188B342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Introductions</a:t>
            </a:r>
            <a:endParaRPr lang="en-AU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70658-7CF7-6099-E0A4-E269BDA21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value of pictures taken</a:t>
            </a:r>
            <a:r>
              <a:rPr lang="en-AU" sz="2200" dirty="0"/>
              <a:t> has diminished due to:</a:t>
            </a:r>
          </a:p>
          <a:p>
            <a:r>
              <a:rPr lang="en-US" sz="2200" dirty="0"/>
              <a:t>Easy access to a camera</a:t>
            </a:r>
          </a:p>
          <a:p>
            <a:r>
              <a:rPr lang="en-US" sz="2200" dirty="0"/>
              <a:t>Larger storage space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ED59B-0442-D173-3821-C6EBEE7A5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7" r="270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983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44BBC-8F9A-58D3-6CE5-43720AE4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Occupied space </a:t>
            </a:r>
            <a:endParaRPr lang="en-AU" sz="5400" dirty="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8A42-65DA-2BC1-9FA9-7DB27725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200" dirty="0"/>
              <a:t>Multiple set of pictures of the same thing make up most our photo album.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AU" sz="2200" dirty="0"/>
              <a:t>"Little drops of water,/Little grains of sand,/Make the mighty ocean/And the pleasant land./So the little minutes,/Humble though they be,/Make the mighty ages/Of eternity” – Julia Carney 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F70097-92C9-9BC7-0072-5DAEB84BEB46}"/>
              </a:ext>
            </a:extLst>
          </p:cNvPr>
          <p:cNvGrpSpPr/>
          <p:nvPr/>
        </p:nvGrpSpPr>
        <p:grpSpPr>
          <a:xfrm>
            <a:off x="4654296" y="958551"/>
            <a:ext cx="6903720" cy="4940898"/>
            <a:chOff x="3181350" y="1343025"/>
            <a:chExt cx="5829300" cy="4171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53982D-C939-2915-C006-3FD3ED98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1350" y="1343025"/>
              <a:ext cx="5829300" cy="41719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4DD4EC-8CF1-65E2-8A1C-92AA38D3B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0724" y="2743233"/>
              <a:ext cx="1861417" cy="1231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70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C08E5-00D2-1FB9-BE45-E8A916D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Functionality  </a:t>
            </a:r>
            <a:endParaRPr lang="en-AU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F62F9-6FB5-134C-EE4E-1CB2D3C0D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2" b="-3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273DF-EF88-DD0B-77C6-8A57A9D51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9" r="3" b="3715"/>
          <a:stretch/>
        </p:blipFill>
        <p:spPr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00A6D91-1B66-D449-8E21-E652BB496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081714"/>
              </p:ext>
            </p:extLst>
          </p:nvPr>
        </p:nvGraphicFramePr>
        <p:xfrm>
          <a:off x="4654296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918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D84D-DD95-D02F-62CA-A5BE7604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AU" dirty="0"/>
              <a:t>Privacy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3897B-4F11-807B-7063-265E7B2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AU" sz="2000" dirty="0"/>
              <a:t>The user can choose which album they want the app to go through.</a:t>
            </a:r>
          </a:p>
          <a:p>
            <a:r>
              <a:rPr lang="en-AU" sz="2000" dirty="0"/>
              <a:t>Album not chosen are untouched.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CDC1-2ADC-F5CA-1539-276F3869C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8" r="2" b="1360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32F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9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0A8D2-9F62-6D6F-8AFA-3D54A6C5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dirty="0"/>
              <a:t>Target audience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D462-095B-8CA0-98AA-24EE887A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The primary target are young audience due to their excessive photographing.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92A40-ABCD-E426-F6B3-2405C8BA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061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F65A9-A932-4EDB-CEAC-B7B02E87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dirty="0"/>
              <a:t>Storage required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E4CC-9A03-D06E-1FCD-35DCECAD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12 MB of space required to download the app </a:t>
            </a:r>
          </a:p>
          <a:p>
            <a:r>
              <a:rPr lang="en-AU" sz="2200" dirty="0"/>
              <a:t>In return helps free up a lot more space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FCA35-C977-A093-29BA-B6744E1AC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8" r="360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348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52D95-24FC-A420-F01D-C1B7BF30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bg1"/>
                </a:solidFill>
              </a:rPr>
              <a:t>Advertising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8E7E0-A89D-D1A9-0DA1-751E51688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18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14AC-8C02-D184-F3A8-EC11B9D1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/>
              <a:t>This app will be advertised in social media app such as:</a:t>
            </a:r>
          </a:p>
          <a:p>
            <a:r>
              <a:rPr lang="en-AU" sz="2200" dirty="0"/>
              <a:t>Instagram </a:t>
            </a:r>
          </a:p>
          <a:p>
            <a:r>
              <a:rPr lang="en-AU" sz="2200" dirty="0"/>
              <a:t>Facebook </a:t>
            </a:r>
          </a:p>
          <a:p>
            <a:r>
              <a:rPr lang="en-AU" sz="2200" dirty="0"/>
              <a:t>TikTok </a:t>
            </a:r>
          </a:p>
          <a:p>
            <a:r>
              <a:rPr lang="en-AU" sz="2200" dirty="0"/>
              <a:t>YouTube </a:t>
            </a:r>
          </a:p>
          <a:p>
            <a:r>
              <a:rPr lang="en-AU" sz="2200" dirty="0"/>
              <a:t>Twitter etc.</a:t>
            </a:r>
          </a:p>
          <a:p>
            <a:pPr marL="0" indent="0">
              <a:buNone/>
            </a:pP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71923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F32A7-9108-79FA-DBF7-BBB5C5DC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AU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C1C73-74BB-25E0-EFCD-FF50DF58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AU" dirty="0"/>
              <a:t>This app has a automatic feature that mergers similar pictures and keeps the one with the highest resolution. </a:t>
            </a:r>
          </a:p>
          <a:p>
            <a:r>
              <a:rPr lang="en-AU" dirty="0"/>
              <a:t>Or you can review the batch of picture we gathered and review them before choosing the ones you want to keep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995D7-3490-0500-C903-98A5C84A2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7" r="29343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37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263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Cleaning Reels </vt:lpstr>
      <vt:lpstr>Introductions</vt:lpstr>
      <vt:lpstr>Occupied space </vt:lpstr>
      <vt:lpstr>Functionality  </vt:lpstr>
      <vt:lpstr>Privacy </vt:lpstr>
      <vt:lpstr>Target audience </vt:lpstr>
      <vt:lpstr>Storage required</vt:lpstr>
      <vt:lpstr>Advertising </vt:lpstr>
      <vt:lpstr>Features</vt:lpstr>
      <vt:lpstr>Competition 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Reels </dc:title>
  <dc:creator>Poorav Sharma</dc:creator>
  <cp:lastModifiedBy>Poorav Sharma</cp:lastModifiedBy>
  <cp:revision>5</cp:revision>
  <dcterms:created xsi:type="dcterms:W3CDTF">2022-09-13T01:30:56Z</dcterms:created>
  <dcterms:modified xsi:type="dcterms:W3CDTF">2022-09-20T00:02:50Z</dcterms:modified>
</cp:coreProperties>
</file>